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>
        <p:scale>
          <a:sx n="76" d="100"/>
          <a:sy n="76" d="100"/>
        </p:scale>
        <p:origin x="-1212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Potato Chip Mailing Contest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Group 1</a:t>
            </a:r>
            <a:endParaRPr lang="en-US" dirty="0"/>
          </a:p>
          <a:p>
            <a:r>
              <a:rPr lang="en-US" dirty="0" err="1" smtClean="0"/>
              <a:t>Miles,Greg,Nathan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177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Objective/Requirements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to build a box/package that we can ship a potato chip in without it breaking.</a:t>
            </a:r>
          </a:p>
          <a:p>
            <a:r>
              <a:rPr lang="en-US" dirty="0" smtClean="0"/>
              <a:t>This box with the chip in it will also be thrown off a 3 level building and must not break the chip as a test before mailing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9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28800"/>
            <a:ext cx="8229600" cy="4724400"/>
          </a:xfrm>
        </p:spPr>
      </p:pic>
    </p:spTree>
    <p:extLst>
      <p:ext uri="{BB962C8B-B14F-4D97-AF65-F5344CB8AC3E}">
        <p14:creationId xmlns:p14="http://schemas.microsoft.com/office/powerpoint/2010/main" val="3820226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Predicted Score with Explanation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O.54 is are groups predicted score.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451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Tape</a:t>
            </a:r>
          </a:p>
          <a:p>
            <a:r>
              <a:rPr lang="en-US" dirty="0" smtClean="0"/>
              <a:t>Foam</a:t>
            </a:r>
          </a:p>
          <a:p>
            <a:r>
              <a:rPr lang="en-US" dirty="0" smtClean="0"/>
              <a:t>Cardboard </a:t>
            </a:r>
          </a:p>
          <a:p>
            <a:r>
              <a:rPr lang="en-US" dirty="0" err="1" smtClean="0"/>
              <a:t>Bubblewrap</a:t>
            </a:r>
            <a:r>
              <a:rPr lang="en-US" dirty="0" smtClean="0"/>
              <a:t> </a:t>
            </a:r>
          </a:p>
          <a:p>
            <a:r>
              <a:rPr lang="en-US" dirty="0" smtClean="0"/>
              <a:t>Parachute (optional)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118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Photo of Mailed Container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971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Official Score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935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worked well</a:t>
            </a:r>
          </a:p>
          <a:p>
            <a:r>
              <a:rPr lang="en-US" dirty="0" smtClean="0"/>
              <a:t>What would you change next time</a:t>
            </a:r>
          </a:p>
          <a:p>
            <a:r>
              <a:rPr lang="en-US" dirty="0" smtClean="0"/>
              <a:t>If your predicted score differed from your actual, 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475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106</Words>
  <Application>Microsoft Office PowerPoint</Application>
  <PresentationFormat>On-screen Show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Potato Chip Mailing Contest</vt:lpstr>
      <vt:lpstr>Objective/Requirements</vt:lpstr>
      <vt:lpstr>Design</vt:lpstr>
      <vt:lpstr>Predicted Score with Explanation</vt:lpstr>
      <vt:lpstr>Parts List</vt:lpstr>
      <vt:lpstr>Photo of Mailed Container</vt:lpstr>
      <vt:lpstr>Data</vt:lpstr>
      <vt:lpstr>Lessons Learned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 Title Here</dc:title>
  <dc:creator>GPa</dc:creator>
  <cp:lastModifiedBy>Miles Slaughter</cp:lastModifiedBy>
  <cp:revision>9</cp:revision>
  <dcterms:created xsi:type="dcterms:W3CDTF">2006-08-16T00:00:00Z</dcterms:created>
  <dcterms:modified xsi:type="dcterms:W3CDTF">2016-03-10T20:02:03Z</dcterms:modified>
</cp:coreProperties>
</file>